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"/>
  </p:notesMasterIdLst>
  <p:handoutMasterIdLst>
    <p:handoutMasterId r:id="rId4"/>
  </p:handoutMasterIdLst>
  <p:sldIdLst>
    <p:sldId id="282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46" autoAdjust="0"/>
  </p:normalViewPr>
  <p:slideViewPr>
    <p:cSldViewPr>
      <p:cViewPr>
        <p:scale>
          <a:sx n="70" d="100"/>
          <a:sy n="70" d="100"/>
        </p:scale>
        <p:origin x="1410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205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8/30/2019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8/30/2019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46C81A-69BD-4F4F-95D0-F21D75DB5BDB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  <p:sp>
        <p:nvSpPr>
          <p:cNvPr id="40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100" descr="book">
            <a:extLst>
              <a:ext uri="{FF2B5EF4-FFF2-40B4-BE49-F238E27FC236}">
                <a16:creationId xmlns:a16="http://schemas.microsoft.com/office/drawing/2014/main" id="{09F59B51-C9CC-4DF6-8E10-4632928847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374" y="2057400"/>
            <a:ext cx="1299252" cy="11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429000"/>
            <a:ext cx="77724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5231" y="5341937"/>
            <a:ext cx="1416844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55A9553-962E-4240-844E-734EAAE42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33E492-9AFA-4CAE-B07B-7C1C0D61D7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5231" y="5341937"/>
            <a:ext cx="1416844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0"/>
            <a:ext cx="9144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9465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341566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480783"/>
            <a:ext cx="77724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980596"/>
            <a:ext cx="77724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938496"/>
            <a:ext cx="8460150" cy="4386103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124194"/>
            <a:ext cx="8460151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E259ACEE-8472-4B3D-B9D8-5F70F6E2B2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11" r:id="rId16"/>
    <p:sldLayoutId id="2147483824" r:id="rId17"/>
    <p:sldLayoutId id="2147483827" r:id="rId18"/>
    <p:sldLayoutId id="2147483808" r:id="rId19"/>
    <p:sldLayoutId id="2147483809" r:id="rId20"/>
    <p:sldLayoutId id="2147483812" r:id="rId21"/>
    <p:sldLayoutId id="2147483813" r:id="rId22"/>
    <p:sldLayoutId id="2147483814" r:id="rId23"/>
    <p:sldLayoutId id="2147483815" r:id="rId2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/>
              <a:t>Getting Started with Power Pivot</a:t>
            </a:r>
          </a:p>
          <a:p>
            <a:r>
              <a:rPr lang="en-US" altLang="en-US"/>
              <a:t>Visualizing Power Pivot Data</a:t>
            </a:r>
          </a:p>
          <a:p>
            <a:r>
              <a:rPr lang="en-US" altLang="en-US"/>
              <a:t>Working with Advanced Functionality in Power Pivot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Course Outline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7791BF-50C5-45F5-A639-FA9066FBDD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 OV Template 4_1.potx" id="{482A05A5-E8AB-4C88-BA34-7E9D7AAC04C5}" vid="{2A33EEC4-ABD1-4667-A874-96B942740C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LO_OV_Template_4_1</Template>
  <TotalTime>38</TotalTime>
  <Words>20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LO Choice</vt:lpstr>
      <vt:lpstr>Course Outline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Bharathi G</dc:creator>
  <cp:lastModifiedBy>Bharathi G</cp:lastModifiedBy>
  <cp:revision>4</cp:revision>
  <dcterms:created xsi:type="dcterms:W3CDTF">2019-08-30T05:27:08Z</dcterms:created>
  <dcterms:modified xsi:type="dcterms:W3CDTF">2019-08-30T06:05:50Z</dcterms:modified>
</cp:coreProperties>
</file>